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5" r:id="rId2"/>
    <p:sldId id="266" r:id="rId3"/>
    <p:sldId id="257" r:id="rId4"/>
    <p:sldId id="260" r:id="rId5"/>
    <p:sldId id="261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59B8CBF-3740-464D-87EF-BFF44FB409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A220EB-2423-4659-AE58-85C09DFF83A7}" type="datetimeFigureOut">
              <a:rPr lang="en-US" smtClean="0"/>
              <a:t>11/3/2011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/>
              <a:t>Realistic Constraints, Engineering Standards and Modern Engineering Tools for Senior Design Project</a:t>
            </a:r>
            <a:br>
              <a:rPr lang="en-US" sz="4400" dirty="0"/>
            </a:br>
            <a:r>
              <a:rPr lang="en-US" sz="4400" i="1" dirty="0"/>
              <a:t>“Thailand Water Supply System”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Ian Burton, Amanda </a:t>
            </a:r>
            <a:r>
              <a:rPr lang="en-US" sz="2400" dirty="0" err="1" smtClean="0"/>
              <a:t>Feeley</a:t>
            </a:r>
            <a:r>
              <a:rPr lang="en-US" sz="2400" dirty="0" smtClean="0"/>
              <a:t>, and Jayme Lynch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078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Thailand Water Supply System</a:t>
            </a:r>
          </a:p>
          <a:p>
            <a:pPr lvl="1"/>
            <a:r>
              <a:rPr lang="en-US" sz="2600" dirty="0" smtClean="0"/>
              <a:t>Transport water from waterfall to village</a:t>
            </a:r>
          </a:p>
          <a:p>
            <a:pPr lvl="1"/>
            <a:r>
              <a:rPr lang="en-US" sz="2600" dirty="0" smtClean="0"/>
              <a:t>Design Options</a:t>
            </a:r>
          </a:p>
          <a:p>
            <a:pPr lvl="2"/>
            <a:r>
              <a:rPr lang="en-US" sz="2400" dirty="0" smtClean="0"/>
              <a:t>Pipe System with storage tanks on mountain or in village</a:t>
            </a:r>
          </a:p>
          <a:p>
            <a:pPr lvl="2"/>
            <a:r>
              <a:rPr lang="en-US" sz="2400" dirty="0" smtClean="0"/>
              <a:t>Turbine/Pump</a:t>
            </a:r>
          </a:p>
          <a:p>
            <a:pPr lvl="2"/>
            <a:r>
              <a:rPr lang="en-US" sz="2400" dirty="0" smtClean="0"/>
              <a:t>Water Tower/ Foundation</a:t>
            </a:r>
          </a:p>
        </p:txBody>
      </p:sp>
    </p:spTree>
    <p:extLst>
      <p:ext uri="{BB962C8B-B14F-4D97-AF65-F5344CB8AC3E}">
        <p14:creationId xmlns:p14="http://schemas.microsoft.com/office/powerpoint/2010/main" val="343403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Standards</a:t>
            </a:r>
          </a:p>
          <a:p>
            <a:pPr lvl="1"/>
            <a:r>
              <a:rPr lang="en-US" sz="2200" dirty="0" smtClean="0"/>
              <a:t>Water Storage Tank Standard</a:t>
            </a:r>
          </a:p>
          <a:p>
            <a:pPr lvl="1"/>
            <a:r>
              <a:rPr lang="en-US" sz="2200" dirty="0" err="1" smtClean="0"/>
              <a:t>WaterSense</a:t>
            </a:r>
            <a:r>
              <a:rPr lang="en-US" sz="2200" dirty="0" smtClean="0"/>
              <a:t> Lavatory Faucet Specification</a:t>
            </a:r>
          </a:p>
          <a:p>
            <a:pPr lvl="1"/>
            <a:r>
              <a:rPr lang="en-US" sz="2200" dirty="0" smtClean="0"/>
              <a:t>Turbine/Pump Standards</a:t>
            </a:r>
          </a:p>
          <a:p>
            <a:pPr lvl="1"/>
            <a:r>
              <a:rPr lang="en-US" sz="2200" dirty="0" smtClean="0"/>
              <a:t>Construction Safety Standards</a:t>
            </a:r>
            <a:endParaRPr lang="en-US" sz="2400" dirty="0" smtClean="0"/>
          </a:p>
          <a:p>
            <a:r>
              <a:rPr lang="en-US" sz="2800" dirty="0" smtClean="0"/>
              <a:t>Codes</a:t>
            </a:r>
          </a:p>
          <a:p>
            <a:pPr lvl="1"/>
            <a:r>
              <a:rPr lang="en-US" sz="2200" dirty="0"/>
              <a:t>Thailand </a:t>
            </a:r>
            <a:r>
              <a:rPr lang="en-US" sz="2200" dirty="0" smtClean="0"/>
              <a:t>laws </a:t>
            </a:r>
            <a:r>
              <a:rPr lang="en-US" sz="2200" dirty="0"/>
              <a:t>and regulations for public safety and </a:t>
            </a:r>
            <a:r>
              <a:rPr lang="en-US" sz="2200" dirty="0" smtClean="0"/>
              <a:t>health</a:t>
            </a:r>
          </a:p>
          <a:p>
            <a:r>
              <a:rPr lang="en-US" sz="2800" dirty="0" smtClean="0"/>
              <a:t>Specifications </a:t>
            </a:r>
          </a:p>
          <a:p>
            <a:pPr lvl="1"/>
            <a:r>
              <a:rPr lang="en-US" sz="2200" dirty="0" smtClean="0"/>
              <a:t>Volume = 64 m</a:t>
            </a:r>
            <a:r>
              <a:rPr lang="en-US" sz="2200" baseline="30000" dirty="0" smtClean="0"/>
              <a:t>3</a:t>
            </a:r>
            <a:endParaRPr lang="en-US" sz="2200" dirty="0"/>
          </a:p>
          <a:p>
            <a:pPr lvl="1"/>
            <a:r>
              <a:rPr lang="en-US" sz="2200" dirty="0" smtClean="0"/>
              <a:t>Time to fill tank &lt; 24 hours</a:t>
            </a:r>
          </a:p>
          <a:p>
            <a:pPr lvl="1"/>
            <a:r>
              <a:rPr lang="en-US" sz="2200" dirty="0" smtClean="0"/>
              <a:t>Water for 900 people</a:t>
            </a:r>
          </a:p>
          <a:p>
            <a:pPr lvl="1"/>
            <a:r>
              <a:rPr lang="en-US" sz="2200" dirty="0" smtClean="0"/>
              <a:t>Pump </a:t>
            </a:r>
            <a:r>
              <a:rPr lang="en-US" sz="2200" dirty="0"/>
              <a:t>Head Curve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6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Sustainability</a:t>
            </a:r>
          </a:p>
          <a:p>
            <a:pPr lvl="1"/>
            <a:r>
              <a:rPr lang="en-US" sz="2200" dirty="0" smtClean="0"/>
              <a:t>Using renewable energy</a:t>
            </a:r>
          </a:p>
          <a:p>
            <a:r>
              <a:rPr lang="en-US" sz="2800" dirty="0" smtClean="0"/>
              <a:t>Environmental</a:t>
            </a:r>
          </a:p>
          <a:p>
            <a:pPr lvl="1"/>
            <a:r>
              <a:rPr lang="en-US" sz="2200" dirty="0" smtClean="0"/>
              <a:t>Using natural resources </a:t>
            </a:r>
          </a:p>
          <a:p>
            <a:r>
              <a:rPr lang="en-US" sz="2800" dirty="0" smtClean="0"/>
              <a:t>Economic</a:t>
            </a:r>
          </a:p>
          <a:p>
            <a:pPr lvl="1"/>
            <a:r>
              <a:rPr lang="en-US" sz="2200" dirty="0" smtClean="0"/>
              <a:t>Providing water that would otherwise have to be bought</a:t>
            </a:r>
          </a:p>
          <a:p>
            <a:r>
              <a:rPr lang="en-US" sz="2800" dirty="0" smtClean="0"/>
              <a:t>Constructability</a:t>
            </a:r>
            <a:endParaRPr lang="en-US" sz="2800" dirty="0"/>
          </a:p>
          <a:p>
            <a:pPr lvl="1"/>
            <a:r>
              <a:rPr lang="en-US" sz="2200" dirty="0"/>
              <a:t>Based on </a:t>
            </a:r>
            <a:r>
              <a:rPr lang="en-US" sz="2200" dirty="0" smtClean="0"/>
              <a:t>design</a:t>
            </a:r>
            <a:endParaRPr lang="en-US" sz="2200" dirty="0"/>
          </a:p>
          <a:p>
            <a:pPr lvl="1"/>
            <a:r>
              <a:rPr lang="en-US" sz="2200" dirty="0"/>
              <a:t>Two weeks for </a:t>
            </a:r>
            <a:r>
              <a:rPr lang="en-US" sz="2200" dirty="0" smtClean="0"/>
              <a:t>construction</a:t>
            </a:r>
          </a:p>
          <a:p>
            <a:pPr lvl="1"/>
            <a:r>
              <a:rPr lang="en-US" sz="2200" dirty="0" smtClean="0"/>
              <a:t>Train Student Workers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877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Constraints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Ethical</a:t>
            </a:r>
          </a:p>
          <a:p>
            <a:pPr lvl="1"/>
            <a:r>
              <a:rPr lang="en-US" sz="2200" dirty="0" smtClean="0"/>
              <a:t>Respect culture</a:t>
            </a:r>
            <a:endParaRPr lang="en-US" sz="2200" dirty="0"/>
          </a:p>
          <a:p>
            <a:r>
              <a:rPr lang="en-US" sz="2800" dirty="0" smtClean="0"/>
              <a:t>Health and Safety</a:t>
            </a:r>
          </a:p>
          <a:p>
            <a:pPr lvl="1"/>
            <a:r>
              <a:rPr lang="en-US" sz="2200" dirty="0" smtClean="0"/>
              <a:t>Design for Irrigation only</a:t>
            </a:r>
          </a:p>
          <a:p>
            <a:pPr lvl="1"/>
            <a:r>
              <a:rPr lang="en-US" sz="2200" dirty="0" smtClean="0"/>
              <a:t>No </a:t>
            </a:r>
            <a:r>
              <a:rPr lang="en-US" sz="2200" dirty="0"/>
              <a:t>t</a:t>
            </a:r>
            <a:r>
              <a:rPr lang="en-US" sz="2200" dirty="0" smtClean="0"/>
              <a:t>raitorous hike for water</a:t>
            </a:r>
          </a:p>
          <a:p>
            <a:pPr lvl="1"/>
            <a:r>
              <a:rPr lang="en-US" sz="2200" dirty="0" smtClean="0"/>
              <a:t>Safety During Construction</a:t>
            </a:r>
          </a:p>
          <a:p>
            <a:r>
              <a:rPr lang="en-US" sz="2800" dirty="0" smtClean="0"/>
              <a:t>Social Impact</a:t>
            </a:r>
          </a:p>
          <a:p>
            <a:pPr lvl="1"/>
            <a:r>
              <a:rPr lang="en-US" sz="2200" dirty="0" smtClean="0"/>
              <a:t>Place water tanks/tower in desirable location for Thai people</a:t>
            </a:r>
          </a:p>
          <a:p>
            <a:r>
              <a:rPr lang="en-US" sz="2800" dirty="0" smtClean="0"/>
              <a:t>Political Impact</a:t>
            </a:r>
          </a:p>
          <a:p>
            <a:pPr lvl="1"/>
            <a:r>
              <a:rPr lang="en-US" sz="2200" dirty="0" smtClean="0"/>
              <a:t>Head Man control of water supply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46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Materials</a:t>
            </a:r>
          </a:p>
          <a:p>
            <a:pPr lvl="1"/>
            <a:r>
              <a:rPr lang="en-US" sz="2200" dirty="0" smtClean="0"/>
              <a:t>Piping</a:t>
            </a:r>
          </a:p>
          <a:p>
            <a:pPr lvl="1"/>
            <a:r>
              <a:rPr lang="en-US" sz="2200" dirty="0" smtClean="0"/>
              <a:t>Turbine/ Pump</a:t>
            </a:r>
          </a:p>
          <a:p>
            <a:pPr lvl="1"/>
            <a:r>
              <a:rPr lang="en-US" sz="2200" dirty="0" smtClean="0"/>
              <a:t>Tanks</a:t>
            </a:r>
          </a:p>
          <a:p>
            <a:pPr lvl="1"/>
            <a:r>
              <a:rPr lang="en-US" sz="2200" dirty="0" smtClean="0"/>
              <a:t>Tower/ Foundation</a:t>
            </a:r>
          </a:p>
          <a:p>
            <a:r>
              <a:rPr lang="en-US" sz="2800" dirty="0" smtClean="0"/>
              <a:t>Value for villagers</a:t>
            </a:r>
          </a:p>
          <a:p>
            <a:pPr lvl="1"/>
            <a:r>
              <a:rPr lang="en-US" sz="2200" dirty="0" smtClean="0"/>
              <a:t>Waterfall produces electricity through turbine </a:t>
            </a:r>
          </a:p>
          <a:p>
            <a:pPr lvl="2"/>
            <a:r>
              <a:rPr lang="en-US" sz="2000" dirty="0" smtClean="0"/>
              <a:t>Not using outside resources</a:t>
            </a:r>
          </a:p>
        </p:txBody>
      </p:sp>
    </p:spTree>
    <p:extLst>
      <p:ext uri="{BB962C8B-B14F-4D97-AF65-F5344CB8AC3E}">
        <p14:creationId xmlns:p14="http://schemas.microsoft.com/office/powerpoint/2010/main" val="191744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Goals/Sustainability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Turbine producing electricity to power pump</a:t>
            </a:r>
          </a:p>
          <a:p>
            <a:r>
              <a:rPr lang="en-US" sz="2800" dirty="0" smtClean="0"/>
              <a:t>Gravity Feed </a:t>
            </a:r>
          </a:p>
          <a:p>
            <a:r>
              <a:rPr lang="en-US" sz="2800" dirty="0" smtClean="0"/>
              <a:t>Long lasting supplies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1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7772400" cy="1146175"/>
          </a:xfrm>
        </p:spPr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58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251</TotalTime>
  <Words>201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Realistic Constraints, Engineering Standards and Modern Engineering Tools for Senior Design Project “Thailand Water Supply System”</vt:lpstr>
      <vt:lpstr>Introduction</vt:lpstr>
      <vt:lpstr>Guidelines</vt:lpstr>
      <vt:lpstr>Realistic Constraints</vt:lpstr>
      <vt:lpstr>Realistic Constraints </vt:lpstr>
      <vt:lpstr>Economic Goals</vt:lpstr>
      <vt:lpstr>Environmental Goals/Sustainability</vt:lpstr>
      <vt:lpstr>Questions/Comments</vt:lpstr>
    </vt:vector>
  </TitlesOfParts>
  <Company>TCNJ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Realistic Constraints, Engineering Standards and Modern Engineering Tools for Senior Design Project “Thailand Water Supply System”</dc:title>
  <dc:creator>The College of New Jersey</dc:creator>
  <cp:lastModifiedBy>The College of New Jersey</cp:lastModifiedBy>
  <cp:revision>13</cp:revision>
  <dcterms:created xsi:type="dcterms:W3CDTF">2011-10-11T20:29:11Z</dcterms:created>
  <dcterms:modified xsi:type="dcterms:W3CDTF">2011-11-03T19:43:06Z</dcterms:modified>
</cp:coreProperties>
</file>